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59" r:id="rId7"/>
    <p:sldId id="263" r:id="rId8"/>
    <p:sldId id="264" r:id="rId9"/>
    <p:sldId id="25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28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60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24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99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5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22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54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9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64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08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3DA8-AC3F-4EB5-9FFF-48F0154073F5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A5836-A85F-485D-970F-42F51F4553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23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t.wikipedia.org/wiki/Lu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smtClean="0"/>
              <a:t>SIMBOLOGIA DAS CORES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789" y="940158"/>
            <a:ext cx="12647053" cy="2686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O </a:t>
            </a:r>
            <a:r>
              <a:rPr lang="pt-BR" sz="3200" b="1" dirty="0" smtClean="0"/>
              <a:t>PRETO</a:t>
            </a:r>
            <a:r>
              <a:rPr lang="pt-BR" dirty="0" smtClean="0"/>
              <a:t> </a:t>
            </a:r>
            <a:r>
              <a:rPr lang="pt-BR" dirty="0"/>
              <a:t>é a cor mais escura, sendo o resultado da falta parcial ou completa da luz.</a:t>
            </a:r>
          </a:p>
        </p:txBody>
      </p:sp>
      <p:pic>
        <p:nvPicPr>
          <p:cNvPr id="2050" name="Picture 2" descr="Resultado de imagem para pre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82" y="1515191"/>
            <a:ext cx="11925836" cy="534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442" y="421828"/>
            <a:ext cx="10515600" cy="174182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/>
              <a:t>O olho do ser humano é capaz de captar 7 milhões de cores diferentes. Muito né? Mas dependendo da combinação, isso pode causar prejuízos na visão ou incitar felicidades e emoções. O campo de estudo de cores é muito amplo, mas tem algumas curiosidades que talvez você não saiba sobre elas.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29295" y="2163651"/>
            <a:ext cx="112818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i="0" dirty="0" smtClean="0">
                <a:solidFill>
                  <a:srgbClr val="222222"/>
                </a:solidFill>
                <a:effectLst/>
                <a:latin typeface="Open Sans"/>
              </a:rPr>
              <a:t>As cores Vermelho </a:t>
            </a:r>
          </a:p>
          <a:p>
            <a:r>
              <a:rPr lang="pt-BR" sz="3200" b="1" i="0" dirty="0" smtClean="0">
                <a:solidFill>
                  <a:srgbClr val="222222"/>
                </a:solidFill>
                <a:effectLst/>
                <a:latin typeface="Open Sans"/>
              </a:rPr>
              <a:t>e Amarelo incitam a </a:t>
            </a:r>
          </a:p>
          <a:p>
            <a:r>
              <a:rPr lang="pt-BR" sz="3200" b="1" i="0" dirty="0" smtClean="0">
                <a:solidFill>
                  <a:srgbClr val="222222"/>
                </a:solidFill>
                <a:effectLst/>
                <a:latin typeface="Open Sans"/>
              </a:rPr>
              <a:t>fome</a:t>
            </a:r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879" y="1899567"/>
            <a:ext cx="5556026" cy="495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04" y="500062"/>
            <a:ext cx="118872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/>
              <a:t>As cores quentes dão a sensação de proximidade enquanto as cores escuras dão a sensação de distanciamento. Isso também acontece com as cores claras e cores </a:t>
            </a:r>
            <a:r>
              <a:rPr lang="pt-BR" dirty="0" smtClean="0"/>
              <a:t>escuras.</a:t>
            </a:r>
            <a:endParaRPr lang="pt-BR" dirty="0"/>
          </a:p>
        </p:txBody>
      </p:sp>
      <p:pic>
        <p:nvPicPr>
          <p:cNvPr id="4098" name="Picture 2" descr="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2" y="2215166"/>
            <a:ext cx="11732654" cy="448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4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31820"/>
            <a:ext cx="12376596" cy="62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910" y="154546"/>
            <a:ext cx="11964473" cy="67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0" y="218940"/>
            <a:ext cx="11384924" cy="646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124" y="365126"/>
            <a:ext cx="11191741" cy="630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0165" y="159062"/>
            <a:ext cx="7959142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7322"/>
            <a:ext cx="10515600" cy="691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761" y="167425"/>
            <a:ext cx="11204619" cy="655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2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O </a:t>
            </a:r>
            <a:r>
              <a:rPr lang="pt-BR" sz="2800" b="1" dirty="0" smtClean="0"/>
              <a:t>BRANCO</a:t>
            </a:r>
            <a:r>
              <a:rPr lang="pt-BR" sz="2800" dirty="0"/>
              <a:t> é a junção de todas as </a:t>
            </a:r>
            <a:r>
              <a:rPr lang="pt-BR" sz="2800" dirty="0" smtClean="0"/>
              <a:t>cores. </a:t>
            </a:r>
            <a:r>
              <a:rPr lang="pt-BR" sz="2800" dirty="0"/>
              <a:t>É definida como "a cor da </a:t>
            </a:r>
            <a:r>
              <a:rPr lang="pt-BR" sz="2800" dirty="0">
                <a:hlinkClick r:id="rId2" tooltip="Luz"/>
              </a:rPr>
              <a:t>luz</a:t>
            </a:r>
            <a:r>
              <a:rPr lang="pt-BR" sz="2800" dirty="0"/>
              <a:t>" </a:t>
            </a:r>
            <a:r>
              <a:rPr lang="pt-BR" sz="2800" dirty="0" smtClean="0"/>
              <a:t>que </a:t>
            </a:r>
            <a:r>
              <a:rPr lang="pt-BR" sz="2800" dirty="0"/>
              <a:t>reflete todos os raios </a:t>
            </a:r>
            <a:r>
              <a:rPr lang="pt-BR" sz="2800" dirty="0" smtClean="0"/>
              <a:t>luminosos.</a:t>
            </a:r>
            <a:endParaRPr lang="pt-BR" sz="28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9245" y="1690689"/>
            <a:ext cx="11681138" cy="500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183" y="365125"/>
            <a:ext cx="11706895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O </a:t>
            </a:r>
            <a:r>
              <a:rPr lang="pt-BR" b="1" dirty="0" smtClean="0">
                <a:solidFill>
                  <a:srgbClr val="00B0F0"/>
                </a:solidFill>
              </a:rPr>
              <a:t>AZUL</a:t>
            </a:r>
            <a:r>
              <a:rPr lang="pt-BR" dirty="0" smtClean="0"/>
              <a:t> </a:t>
            </a:r>
            <a:r>
              <a:rPr lang="pt-BR" dirty="0"/>
              <a:t>é uma das três cores-pigmentos primárias, e cor-luz secundária, resultado da sobreposição dos pigmentos ciano e magenta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83" y="1841679"/>
            <a:ext cx="11706895" cy="485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8200" y="218941"/>
            <a:ext cx="10515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 </a:t>
            </a:r>
            <a:r>
              <a:rPr lang="pt-BR" sz="28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VERMELHO</a:t>
            </a:r>
            <a:r>
              <a:rPr lang="pt-B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encarnado ou escarlate, corresponde a uma série de cores semelhantes, evocadas pela luz constituída essencialmente pelos maiores comprimentos de onda visíveis pelo olho humano.</a:t>
            </a:r>
            <a:endParaRPr lang="pt-BR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1" y="2034822"/>
            <a:ext cx="11771290" cy="482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214" y="365125"/>
            <a:ext cx="11706896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O </a:t>
            </a:r>
            <a:r>
              <a:rPr lang="pt-BR" dirty="0" smtClean="0">
                <a:solidFill>
                  <a:srgbClr val="FFFF00"/>
                </a:solidFill>
              </a:rPr>
              <a:t>AMARELO</a:t>
            </a:r>
            <a:r>
              <a:rPr lang="pt-BR" dirty="0" smtClean="0"/>
              <a:t> </a:t>
            </a:r>
            <a:r>
              <a:rPr lang="pt-BR" dirty="0"/>
              <a:t>é uma cor-pigmento primária e cor-luz secundária, resultado da sobreposição das cores verde e vermelho.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546" y="1828800"/>
            <a:ext cx="1184856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1383" y="151371"/>
            <a:ext cx="10515600" cy="956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dirty="0" smtClean="0">
                <a:solidFill>
                  <a:srgbClr val="00B050"/>
                </a:solidFill>
              </a:rPr>
              <a:t>VERDE</a:t>
            </a:r>
            <a:r>
              <a:rPr lang="pt-BR" sz="3600" dirty="0" smtClean="0"/>
              <a:t> é </a:t>
            </a:r>
            <a:r>
              <a:rPr lang="pt-BR" sz="3600" dirty="0"/>
              <a:t>uma cor primária e uma cor-pigmento secundária composta pelo ciano e amarelo.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99" y="1223493"/>
            <a:ext cx="11745532" cy="540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213" y="365126"/>
            <a:ext cx="11642501" cy="1038672"/>
          </a:xfrm>
        </p:spPr>
        <p:txBody>
          <a:bodyPr>
            <a:normAutofit fontScale="90000"/>
          </a:bodyPr>
          <a:lstStyle/>
          <a:p>
            <a:r>
              <a:rPr lang="pt-BR" dirty="0"/>
              <a:t>O </a:t>
            </a:r>
            <a:r>
              <a:rPr lang="pt-BR" b="1" dirty="0" smtClean="0">
                <a:solidFill>
                  <a:srgbClr val="FFC000"/>
                </a:solidFill>
              </a:rPr>
              <a:t>LARANJA</a:t>
            </a:r>
            <a:r>
              <a:rPr lang="pt-BR" dirty="0" smtClean="0"/>
              <a:t> </a:t>
            </a:r>
            <a:r>
              <a:rPr lang="pt-BR" dirty="0"/>
              <a:t>é uma cor </a:t>
            </a:r>
            <a:r>
              <a:rPr lang="pt-BR" dirty="0" smtClean="0"/>
              <a:t>terciária </a:t>
            </a:r>
            <a:r>
              <a:rPr lang="pt-BR" dirty="0"/>
              <a:t>formada pelo vermelho e o </a:t>
            </a:r>
            <a:r>
              <a:rPr lang="pt-BR" dirty="0" smtClean="0"/>
              <a:t>amarelo.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212" y="1403798"/>
            <a:ext cx="11642501" cy="531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425" y="365125"/>
            <a:ext cx="11874321" cy="1077309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Cor </a:t>
            </a:r>
            <a:r>
              <a:rPr lang="pt-BR" b="1" dirty="0" smtClean="0">
                <a:solidFill>
                  <a:srgbClr val="7030A0"/>
                </a:solidFill>
              </a:rPr>
              <a:t>ROXA</a:t>
            </a:r>
            <a:r>
              <a:rPr lang="pt-BR" dirty="0" smtClean="0"/>
              <a:t> ou púrpura </a:t>
            </a:r>
            <a:r>
              <a:rPr lang="pt-BR" dirty="0"/>
              <a:t>atribui-se a um leque de tons entre o vermelho e o azul. Obtém-se misturando as cores primárias vermelho e azul.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0" y="1700011"/>
            <a:ext cx="11694016" cy="495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2939" y="90152"/>
            <a:ext cx="9144000" cy="73409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SIMBOLOGIA DAS CORES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a simbologia das c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26" y="824248"/>
            <a:ext cx="9311425" cy="635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245</Words>
  <Application>Microsoft Office PowerPoint</Application>
  <PresentationFormat>Widescreen</PresentationFormat>
  <Paragraphs>15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Arial</vt:lpstr>
      <vt:lpstr>Calibri</vt:lpstr>
      <vt:lpstr>Calibri Light</vt:lpstr>
      <vt:lpstr>Open Sans</vt:lpstr>
      <vt:lpstr>Tema do Office</vt:lpstr>
      <vt:lpstr>SIMBOLOGIA DAS CORES</vt:lpstr>
      <vt:lpstr>O BRANCO é a junção de todas as cores. É definida como "a cor da luz" que reflete todos os raios luminosos.</vt:lpstr>
      <vt:lpstr>O AZUL é uma das três cores-pigmentos primárias, e cor-luz secundária, resultado da sobreposição dos pigmentos ciano e magenta</vt:lpstr>
      <vt:lpstr>Apresentação do PowerPoint</vt:lpstr>
      <vt:lpstr>O AMARELO é uma cor-pigmento primária e cor-luz secundária, resultado da sobreposição das cores verde e vermelho.</vt:lpstr>
      <vt:lpstr>Apresentação do PowerPoint</vt:lpstr>
      <vt:lpstr>O LARANJA é uma cor terciária formada pelo vermelho e o amarelo.</vt:lpstr>
      <vt:lpstr>Cor ROXA ou púrpura atribui-se a um leque de tons entre o vermelho e o azul. Obtém-se misturando as cores primárias vermelho e azul.</vt:lpstr>
      <vt:lpstr>SIMBOLOGIA DAS CORES</vt:lpstr>
      <vt:lpstr>Apresentação do PowerPoint</vt:lpstr>
      <vt:lpstr>As cores quentes dão a sensação de proximidade enquanto as cores escuras dão a sensação de distanciamento. Isso também acontece com as cores claras e cores escuras.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Pessoal</dc:creator>
  <cp:lastModifiedBy>Pessoal</cp:lastModifiedBy>
  <cp:revision>8</cp:revision>
  <dcterms:created xsi:type="dcterms:W3CDTF">2019-02-17T23:19:13Z</dcterms:created>
  <dcterms:modified xsi:type="dcterms:W3CDTF">2019-02-19T14:51:29Z</dcterms:modified>
</cp:coreProperties>
</file>